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58" r:id="rId2"/>
    <p:sldId id="446" r:id="rId3"/>
    <p:sldId id="466" r:id="rId4"/>
    <p:sldId id="454" r:id="rId5"/>
    <p:sldId id="441" r:id="rId6"/>
    <p:sldId id="431" r:id="rId7"/>
    <p:sldId id="407" r:id="rId8"/>
    <p:sldId id="408" r:id="rId9"/>
    <p:sldId id="433" r:id="rId10"/>
    <p:sldId id="465" r:id="rId11"/>
    <p:sldId id="439" r:id="rId12"/>
    <p:sldId id="450" r:id="rId13"/>
    <p:sldId id="432" r:id="rId14"/>
    <p:sldId id="437" r:id="rId15"/>
    <p:sldId id="462" r:id="rId16"/>
    <p:sldId id="453" r:id="rId17"/>
    <p:sldId id="452" r:id="rId18"/>
    <p:sldId id="455" r:id="rId19"/>
    <p:sldId id="449" r:id="rId20"/>
    <p:sldId id="456" r:id="rId21"/>
    <p:sldId id="459" r:id="rId22"/>
    <p:sldId id="460" r:id="rId23"/>
    <p:sldId id="464" r:id="rId24"/>
    <p:sldId id="461" r:id="rId25"/>
    <p:sldId id="463" r:id="rId26"/>
    <p:sldId id="451" r:id="rId27"/>
    <p:sldId id="417" r:id="rId28"/>
    <p:sldId id="438" r:id="rId29"/>
    <p:sldId id="457" r:id="rId30"/>
    <p:sldId id="440" r:id="rId31"/>
    <p:sldId id="447" r:id="rId32"/>
    <p:sldId id="448" r:id="rId33"/>
    <p:sldId id="442" r:id="rId34"/>
    <p:sldId id="443" r:id="rId35"/>
    <p:sldId id="444" r:id="rId36"/>
    <p:sldId id="445" r:id="rId37"/>
    <p:sldId id="436" r:id="rId38"/>
    <p:sldId id="423" r:id="rId39"/>
    <p:sldId id="412" r:id="rId40"/>
    <p:sldId id="425" r:id="rId41"/>
    <p:sldId id="424" r:id="rId42"/>
    <p:sldId id="422" r:id="rId43"/>
    <p:sldId id="420" r:id="rId44"/>
    <p:sldId id="413" r:id="rId45"/>
    <p:sldId id="418" r:id="rId46"/>
    <p:sldId id="426" r:id="rId47"/>
    <p:sldId id="434" r:id="rId48"/>
    <p:sldId id="409" r:id="rId49"/>
    <p:sldId id="410" r:id="rId50"/>
    <p:sldId id="411" r:id="rId51"/>
    <p:sldId id="41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ables" id="{452AD452-7B7B-49C5-A67B-9EA1184F2A06}">
          <p14:sldIdLst>
            <p14:sldId id="458"/>
            <p14:sldId id="446"/>
            <p14:sldId id="466"/>
            <p14:sldId id="454"/>
            <p14:sldId id="441"/>
          </p14:sldIdLst>
        </p14:section>
        <p14:section name="old tables" id="{275F2365-2C48-4ED9-8741-A4584094205B}">
          <p14:sldIdLst>
            <p14:sldId id="431"/>
            <p14:sldId id="407"/>
            <p14:sldId id="408"/>
            <p14:sldId id="433"/>
          </p14:sldIdLst>
        </p14:section>
        <p14:section name="curves" id="{EBF63F1F-359F-4B08-A661-AC7D1EE8FB7D}">
          <p14:sldIdLst>
            <p14:sldId id="465"/>
            <p14:sldId id="439"/>
            <p14:sldId id="450"/>
            <p14:sldId id="432"/>
            <p14:sldId id="437"/>
            <p14:sldId id="462"/>
            <p14:sldId id="453"/>
            <p14:sldId id="452"/>
            <p14:sldId id="455"/>
            <p14:sldId id="449"/>
            <p14:sldId id="456"/>
            <p14:sldId id="459"/>
            <p14:sldId id="460"/>
            <p14:sldId id="464"/>
            <p14:sldId id="461"/>
            <p14:sldId id="463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A68AC-2EB6-49D7-AC27-ECD6AD87E921}"/>
              </a:ext>
            </a:extLst>
          </p:cNvPr>
          <p:cNvSpPr txBox="1"/>
          <p:nvPr/>
        </p:nvSpPr>
        <p:spPr>
          <a:xfrm>
            <a:off x="417251" y="1636851"/>
            <a:ext cx="6346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new10_contra/contra_usa_v2_l4,t2,run2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new10_contra/pretrain/src_usa_pretrain_v0, finetune_v0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FCC29-BC11-4B20-8FBD-A005C4A355D6}"/>
              </a:ext>
            </a:extLst>
          </p:cNvPr>
          <p:cNvSpPr txBox="1"/>
          <p:nvPr/>
        </p:nvSpPr>
        <p:spPr>
          <a:xfrm>
            <a:off x="417251" y="2792428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new10_contra/pretrain/src_usa_finetune_v1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090DE3-3248-4F71-8917-C0CE3CAD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3075"/>
            <a:ext cx="6096000" cy="4307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F63D48-97FE-4A45-ABE1-6C0FF85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075"/>
            <a:ext cx="6096000" cy="42581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54A580-6093-456E-B995-3828E7A7A05C}"/>
              </a:ext>
            </a:extLst>
          </p:cNvPr>
          <p:cNvSpPr txBox="1"/>
          <p:nvPr/>
        </p:nvSpPr>
        <p:spPr>
          <a:xfrm>
            <a:off x="259823" y="247646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 (SegFusionV4)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weight_decay=1e-4; load_from=src_usa_pretrain_v0/epoch_32.pth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99A980-0AF4-4D03-B306-3A97AAC1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32" y="0"/>
            <a:ext cx="3507268" cy="2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6062"/>
                  </p:ext>
                </p:extLst>
              </p:nvPr>
            </p:nvGraphicFramePr>
            <p:xfrm>
              <a:off x="376562" y="0"/>
              <a:ext cx="8460421" cy="4084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295011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6062"/>
                  </p:ext>
                </p:extLst>
              </p:nvPr>
            </p:nvGraphicFramePr>
            <p:xfrm>
              <a:off x="376562" y="0"/>
              <a:ext cx="8460421" cy="4084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02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41862"/>
              </p:ext>
            </p:extLst>
          </p:nvPr>
        </p:nvGraphicFramePr>
        <p:xfrm>
          <a:off x="474216" y="689283"/>
          <a:ext cx="5094230" cy="28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77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470777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087015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065661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65871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03818"/>
              </p:ext>
            </p:extLst>
          </p:nvPr>
        </p:nvGraphicFramePr>
        <p:xfrm>
          <a:off x="0" y="0"/>
          <a:ext cx="8460421" cy="652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baseline_usa_v3_run2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45.33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020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4308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src_usa_finetune_v0_w1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70.57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49.39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1561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wd=0,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baseline_usa_wd0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49.64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2715</Words>
  <Application>Microsoft Office PowerPoint</Application>
  <PresentationFormat>宽屏</PresentationFormat>
  <Paragraphs>458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632</cp:revision>
  <dcterms:created xsi:type="dcterms:W3CDTF">2020-11-13T13:05:14Z</dcterms:created>
  <dcterms:modified xsi:type="dcterms:W3CDTF">2021-05-06T11:30:07Z</dcterms:modified>
</cp:coreProperties>
</file>